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  <p:sldMasterId id="2147483859" r:id="rId2"/>
  </p:sldMasterIdLst>
  <p:notesMasterIdLst>
    <p:notesMasterId r:id="rId31"/>
  </p:notesMasterIdLst>
  <p:sldIdLst>
    <p:sldId id="256" r:id="rId3"/>
    <p:sldId id="258" r:id="rId4"/>
    <p:sldId id="276" r:id="rId5"/>
    <p:sldId id="277" r:id="rId6"/>
    <p:sldId id="302" r:id="rId7"/>
    <p:sldId id="301" r:id="rId8"/>
    <p:sldId id="278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300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8">
          <p15:clr>
            <a:srgbClr val="A4A3A4"/>
          </p15:clr>
        </p15:guide>
        <p15:guide id="2" pos="49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E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828"/>
  </p:normalViewPr>
  <p:slideViewPr>
    <p:cSldViewPr snapToObjects="1" showGuides="1">
      <p:cViewPr varScale="1">
        <p:scale>
          <a:sx n="94" d="100"/>
          <a:sy n="94" d="100"/>
        </p:scale>
        <p:origin x="1912" y="192"/>
      </p:cViewPr>
      <p:guideLst>
        <p:guide orient="horz" pos="2658"/>
        <p:guide pos="49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B9964-FF2B-534E-9E44-939E4A5C5718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01443-9EC5-A245-8F7F-1CA5F70DA9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/>
              <a:pPr/>
              <a:t>12/9/19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1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21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94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93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439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09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8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71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1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750776-655C-0B43-9D1C-B022F69CF526}" type="datetimeFigureOut">
              <a:rPr lang="en-US" smtClean="0"/>
              <a:t>12/9/19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525EA0-D4ED-E749-9A93-AC41C6C52C3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9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/>
              <a:pPr/>
              <a:t>12/9/19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71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7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971" y="5048016"/>
            <a:ext cx="906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cap="all" dirty="0">
                <a:latin typeface="Verdana"/>
                <a:cs typeface="Verdana"/>
              </a:rPr>
              <a:t>1º CICLO DE ESTUDOS</a:t>
            </a: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12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09 &amp; </a:t>
            </a:r>
            <a:r>
              <a:rPr lang="en-GB" sz="1400" b="1" cap="all">
                <a:solidFill>
                  <a:srgbClr val="7F7F7F"/>
                </a:solidFill>
                <a:latin typeface="Verdana"/>
                <a:cs typeface="Verdana"/>
              </a:rPr>
              <a:t>12 DEZ </a:t>
            </a:r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2019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796642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2019/2020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5197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Helena Vieira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576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Empreendedorismo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em</a:t>
            </a:r>
            <a:r>
              <a:rPr lang="en-GB" sz="2800" b="1" cap="all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GB" sz="2800" b="1" cap="all" dirty="0" err="1">
                <a:solidFill>
                  <a:prstClr val="black"/>
                </a:solidFill>
                <a:latin typeface="Verdana"/>
                <a:cs typeface="Verdana"/>
              </a:rPr>
              <a:t>ciências</a:t>
            </a:r>
            <a:endParaRPr lang="en-GB" sz="2800" b="1" cap="all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0"/>
            <a:ext cx="1951382" cy="2132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481262"/>
            <a:ext cx="4967531" cy="3531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73"/>
            <a:ext cx="8229600" cy="1143000"/>
          </a:xfrm>
        </p:spPr>
        <p:txBody>
          <a:bodyPr/>
          <a:lstStyle/>
          <a:p>
            <a:r>
              <a:rPr lang="en-US" b="1" dirty="0"/>
              <a:t>PODCASTS</a:t>
            </a:r>
          </a:p>
        </p:txBody>
      </p:sp>
      <p:pic>
        <p:nvPicPr>
          <p:cNvPr id="3" name="Picture 2" descr="Screen Shot 2016-02-22 at 16.0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75" y="1258918"/>
            <a:ext cx="2423408" cy="2423408"/>
          </a:xfrm>
          <a:prstGeom prst="rect">
            <a:avLst/>
          </a:prstGeom>
        </p:spPr>
      </p:pic>
      <p:pic>
        <p:nvPicPr>
          <p:cNvPr id="4" name="Picture 3" descr="Screen Shot 2016-02-22 at 16.06.1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258917"/>
            <a:ext cx="2373637" cy="2347263"/>
          </a:xfrm>
          <a:prstGeom prst="rect">
            <a:avLst/>
          </a:prstGeom>
        </p:spPr>
      </p:pic>
      <p:pic>
        <p:nvPicPr>
          <p:cNvPr id="5" name="Picture 4" descr="Screen Shot 2016-02-22 at 16.10.2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000" y="1258918"/>
            <a:ext cx="2451263" cy="2423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75" y="4201213"/>
            <a:ext cx="2498065" cy="24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9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942402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51" y="773757"/>
            <a:ext cx="8360749" cy="6084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732"/>
            <a:ext cx="8229600" cy="1143000"/>
          </a:xfrm>
        </p:spPr>
        <p:txBody>
          <a:bodyPr/>
          <a:lstStyle/>
          <a:p>
            <a:r>
              <a:rPr lang="en-US" b="1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044894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92" y="418555"/>
            <a:ext cx="8686800" cy="61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6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TRY NEW THINGS!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CHALLENGE YOURSELF!</a:t>
            </a:r>
          </a:p>
        </p:txBody>
      </p:sp>
    </p:spTree>
    <p:extLst>
      <p:ext uri="{BB962C8B-B14F-4D97-AF65-F5344CB8AC3E}">
        <p14:creationId xmlns:p14="http://schemas.microsoft.com/office/powerpoint/2010/main" val="3154275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5" y="1302075"/>
            <a:ext cx="8853563" cy="42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5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99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7451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89405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singing or playing an instrument">
            <a:extLst>
              <a:ext uri="{FF2B5EF4-FFF2-40B4-BE49-F238E27FC236}">
                <a16:creationId xmlns:a16="http://schemas.microsoft.com/office/drawing/2014/main" id="{FB5ADDF9-C671-8044-8BD1-3F452F37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" y="404663"/>
            <a:ext cx="9132009" cy="60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9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0120"/>
            <a:ext cx="7467600" cy="114300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/>
              <a:t>2º PITCH I2B (5 min)</a:t>
            </a:r>
          </a:p>
          <a:p>
            <a:endParaRPr lang="en-US" dirty="0"/>
          </a:p>
          <a:p>
            <a:r>
              <a:rPr lang="en-US" dirty="0"/>
              <a:t>Delivery of all different versions of BMC and all materials produced during the semester for I2B projects.</a:t>
            </a:r>
          </a:p>
          <a:p>
            <a:endParaRPr lang="en-US" dirty="0"/>
          </a:p>
          <a:p>
            <a:r>
              <a:rPr lang="en-US" dirty="0"/>
              <a:t>Conclusion and take home message of the course.</a:t>
            </a:r>
          </a:p>
        </p:txBody>
      </p:sp>
    </p:spTree>
    <p:extLst>
      <p:ext uri="{BB962C8B-B14F-4D97-AF65-F5344CB8AC3E}">
        <p14:creationId xmlns:p14="http://schemas.microsoft.com/office/powerpoint/2010/main" val="3142678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06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68300"/>
            <a:ext cx="88900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5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82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0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0" y="819825"/>
            <a:ext cx="8748312" cy="51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95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2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843421"/>
            <a:ext cx="7772400" cy="3934183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To deliver ON GOOGLE DRIVE FOLDER: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BM CANVAS (ALL VERSIONS)</a:t>
            </a:r>
          </a:p>
          <a:p>
            <a:r>
              <a:rPr lang="en-US" sz="3600" dirty="0"/>
              <a:t>I</a:t>
            </a:r>
            <a:r>
              <a:rPr lang="en-US" sz="3600" dirty="0">
                <a:solidFill>
                  <a:schemeClr val="tx1"/>
                </a:solidFill>
              </a:rPr>
              <a:t>2B Presentations</a:t>
            </a:r>
          </a:p>
          <a:p>
            <a:r>
              <a:rPr lang="en-US" sz="3600" dirty="0">
                <a:solidFill>
                  <a:schemeClr val="tx1"/>
                </a:solidFill>
              </a:rPr>
              <a:t>Hypothesis Tested</a:t>
            </a:r>
          </a:p>
          <a:p>
            <a:r>
              <a:rPr lang="en-US" sz="3600" dirty="0">
                <a:solidFill>
                  <a:schemeClr val="tx1"/>
                </a:solidFill>
              </a:rPr>
              <a:t>FORMS &amp; ANSWERS &amp; INTERVIEWS</a:t>
            </a:r>
          </a:p>
          <a:p>
            <a:r>
              <a:rPr lang="en-US" sz="3600" dirty="0">
                <a:solidFill>
                  <a:schemeClr val="tx1"/>
                </a:solidFill>
              </a:rPr>
              <a:t>ALL EXTRAS</a:t>
            </a:r>
            <a:r>
              <a:rPr lang="is-IS" sz="3600" dirty="0">
                <a:solidFill>
                  <a:schemeClr val="tx1"/>
                </a:solidFill>
              </a:rPr>
              <a:t>… (facebook pages, insta, websites, landingpages, adds, etc...)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03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536" y="1184691"/>
            <a:ext cx="7961069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+mj-lt"/>
                <a:cs typeface="Chalkduster"/>
              </a:rPr>
              <a:t>THANK YOU!</a:t>
            </a: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solidFill>
                <a:srgbClr val="FF0000"/>
              </a:solidFill>
              <a:latin typeface="+mj-lt"/>
              <a:cs typeface="Chalkduster"/>
            </a:endParaRPr>
          </a:p>
          <a:p>
            <a:endParaRPr lang="en-US" sz="3200" dirty="0">
              <a:latin typeface="+mj-lt"/>
              <a:cs typeface="Chalkduster"/>
            </a:endParaRPr>
          </a:p>
          <a:p>
            <a:r>
              <a:rPr lang="en-US" sz="3200" dirty="0">
                <a:latin typeface="+mj-lt"/>
                <a:cs typeface="Chalkduster"/>
              </a:rPr>
              <a:t>HELENA VIEIRA</a:t>
            </a:r>
          </a:p>
          <a:p>
            <a:r>
              <a:rPr lang="en-US" sz="3200" dirty="0">
                <a:latin typeface="+mj-lt"/>
                <a:cs typeface="Chalkduster"/>
              </a:rPr>
              <a:t>Faculty of Sciences, University of Lisbon</a:t>
            </a:r>
          </a:p>
          <a:p>
            <a:r>
              <a:rPr lang="en-US" sz="3200" dirty="0" err="1">
                <a:latin typeface="+mj-lt"/>
                <a:cs typeface="Chalkduster"/>
              </a:rPr>
              <a:t>hmvieira@ciencias.ulisboa.pt</a:t>
            </a:r>
            <a:endParaRPr lang="en-US" sz="3200" dirty="0">
              <a:latin typeface="+mj-lt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6737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I2B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36576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2º PITCH I2B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5896" y="3244334"/>
            <a:ext cx="1062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" indent="0">
              <a:buNone/>
            </a:pPr>
            <a:r>
              <a:rPr lang="en-US" sz="2800" dirty="0"/>
              <a:t>5 min</a:t>
            </a:r>
          </a:p>
        </p:txBody>
      </p:sp>
    </p:spTree>
    <p:extLst>
      <p:ext uri="{BB962C8B-B14F-4D97-AF65-F5344CB8AC3E}">
        <p14:creationId xmlns:p14="http://schemas.microsoft.com/office/powerpoint/2010/main" val="567961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0226"/>
            <a:ext cx="9144000" cy="6248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563" y="533400"/>
            <a:ext cx="7716837" cy="1447800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31B3C"/>
                </a:solidFill>
              </a:rPr>
              <a:t>EMPREENDER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2021542"/>
            <a:ext cx="7716838" cy="3388658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Triste</a:t>
            </a:r>
            <a:r>
              <a:rPr lang="en-GB" i="1" dirty="0">
                <a:solidFill>
                  <a:srgbClr val="000044"/>
                </a:solidFill>
              </a:rPr>
              <a:t> de </a:t>
            </a:r>
            <a:r>
              <a:rPr lang="en-GB" i="1" dirty="0" err="1">
                <a:solidFill>
                  <a:srgbClr val="000044"/>
                </a:solidFill>
              </a:rPr>
              <a:t>quem</a:t>
            </a:r>
            <a:r>
              <a:rPr lang="en-GB" i="1" dirty="0">
                <a:solidFill>
                  <a:srgbClr val="000044"/>
                </a:solidFill>
              </a:rPr>
              <a:t> vive </a:t>
            </a:r>
            <a:r>
              <a:rPr lang="en-GB" i="1" dirty="0" err="1">
                <a:solidFill>
                  <a:srgbClr val="000044"/>
                </a:solidFill>
              </a:rPr>
              <a:t>em</a:t>
            </a:r>
            <a:r>
              <a:rPr lang="en-GB" i="1" dirty="0">
                <a:solidFill>
                  <a:srgbClr val="000044"/>
                </a:solidFill>
              </a:rPr>
              <a:t> casa</a:t>
            </a: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Contente</a:t>
            </a:r>
            <a:r>
              <a:rPr lang="en-GB" i="1" dirty="0">
                <a:solidFill>
                  <a:srgbClr val="000044"/>
                </a:solidFill>
              </a:rPr>
              <a:t> com </a:t>
            </a:r>
            <a:r>
              <a:rPr lang="en-GB" i="1" dirty="0" err="1">
                <a:solidFill>
                  <a:srgbClr val="000044"/>
                </a:solidFill>
              </a:rPr>
              <a:t>o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seu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lar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Sem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que</a:t>
            </a:r>
            <a:r>
              <a:rPr lang="en-GB" i="1" dirty="0">
                <a:solidFill>
                  <a:srgbClr val="000044"/>
                </a:solidFill>
              </a:rPr>
              <a:t> um </a:t>
            </a:r>
            <a:r>
              <a:rPr lang="en-GB" i="1" dirty="0" err="1">
                <a:solidFill>
                  <a:srgbClr val="000044"/>
                </a:solidFill>
              </a:rPr>
              <a:t>sonho</a:t>
            </a:r>
            <a:r>
              <a:rPr lang="en-GB" i="1" dirty="0">
                <a:solidFill>
                  <a:srgbClr val="000044"/>
                </a:solidFill>
              </a:rPr>
              <a:t>, no </a:t>
            </a:r>
            <a:r>
              <a:rPr lang="en-GB" i="1" dirty="0" err="1">
                <a:solidFill>
                  <a:srgbClr val="000044"/>
                </a:solidFill>
              </a:rPr>
              <a:t>erguer</a:t>
            </a:r>
            <a:r>
              <a:rPr lang="en-GB" i="1" dirty="0">
                <a:solidFill>
                  <a:srgbClr val="000044"/>
                </a:solidFill>
              </a:rPr>
              <a:t> de </a:t>
            </a:r>
            <a:r>
              <a:rPr lang="en-GB" i="1" dirty="0" err="1">
                <a:solidFill>
                  <a:srgbClr val="000044"/>
                </a:solidFill>
              </a:rPr>
              <a:t>asa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US" i="1" dirty="0">
                <a:solidFill>
                  <a:srgbClr val="000044"/>
                </a:solidFill>
              </a:rPr>
              <a:t>F</a:t>
            </a:r>
            <a:r>
              <a:rPr lang="en-GB" i="1" dirty="0" err="1">
                <a:solidFill>
                  <a:srgbClr val="000044"/>
                </a:solidFill>
              </a:rPr>
              <a:t>aça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até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mais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rubra</a:t>
            </a:r>
            <a:r>
              <a:rPr lang="en-GB" i="1" dirty="0">
                <a:solidFill>
                  <a:srgbClr val="000044"/>
                </a:solidFill>
              </a:rPr>
              <a:t> a </a:t>
            </a:r>
            <a:r>
              <a:rPr lang="en-GB" i="1" dirty="0" err="1">
                <a:solidFill>
                  <a:srgbClr val="000044"/>
                </a:solidFill>
              </a:rPr>
              <a:t>brasa</a:t>
            </a:r>
            <a:endParaRPr lang="en-GB" i="1" dirty="0">
              <a:solidFill>
                <a:srgbClr val="000044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en-GB" i="1" dirty="0" err="1">
                <a:solidFill>
                  <a:srgbClr val="000044"/>
                </a:solidFill>
              </a:rPr>
              <a:t>Da</a:t>
            </a:r>
            <a:r>
              <a:rPr lang="en-GB" i="1" dirty="0">
                <a:solidFill>
                  <a:srgbClr val="000044"/>
                </a:solidFill>
              </a:rPr>
              <a:t> </a:t>
            </a:r>
            <a:r>
              <a:rPr lang="en-GB" i="1" dirty="0" err="1">
                <a:solidFill>
                  <a:srgbClr val="000044"/>
                </a:solidFill>
              </a:rPr>
              <a:t>lareira</a:t>
            </a:r>
            <a:r>
              <a:rPr lang="en-GB" i="1" dirty="0">
                <a:solidFill>
                  <a:srgbClr val="000044"/>
                </a:solidFill>
              </a:rPr>
              <a:t> a </a:t>
            </a:r>
            <a:r>
              <a:rPr lang="en-GB" i="1" dirty="0" err="1">
                <a:solidFill>
                  <a:srgbClr val="000044"/>
                </a:solidFill>
              </a:rPr>
              <a:t>abandonar</a:t>
            </a:r>
            <a:endParaRPr lang="en-GB" i="1" dirty="0">
              <a:solidFill>
                <a:srgbClr val="000044"/>
              </a:solidFill>
            </a:endParaRPr>
          </a:p>
          <a:p>
            <a:pPr>
              <a:buNone/>
            </a:pPr>
            <a:r>
              <a:rPr lang="en-GB" sz="1800" dirty="0">
                <a:solidFill>
                  <a:srgbClr val="000044"/>
                </a:solidFill>
              </a:rPr>
              <a:t>(Fernando Pessoa)</a:t>
            </a:r>
          </a:p>
        </p:txBody>
      </p:sp>
    </p:spTree>
    <p:extLst>
      <p:ext uri="{BB962C8B-B14F-4D97-AF65-F5344CB8AC3E}">
        <p14:creationId xmlns:p14="http://schemas.microsoft.com/office/powerpoint/2010/main" val="47557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16" y="3413691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YOU WILL FIND MANY ”NAY SAYERS” in YOUR LIFE….</a:t>
            </a:r>
          </a:p>
          <a:p>
            <a:endParaRPr lang="en-US" sz="3200" i="1" dirty="0">
              <a:solidFill>
                <a:srgbClr val="FF0000"/>
              </a:solidFill>
              <a:latin typeface="Chalkduster"/>
              <a:cs typeface="Chalkduster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SO, BE PREPARED AND KEEP UP YOUR OWN WAY! </a:t>
            </a:r>
          </a:p>
        </p:txBody>
      </p:sp>
    </p:spTree>
    <p:extLst>
      <p:ext uri="{BB962C8B-B14F-4D97-AF65-F5344CB8AC3E}">
        <p14:creationId xmlns:p14="http://schemas.microsoft.com/office/powerpoint/2010/main" val="9151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édia Online 1" descr="Famous Failures.mp4">
            <a:hlinkClick r:id="" action="ppaction://media"/>
            <a:extLst>
              <a:ext uri="{FF2B5EF4-FFF2-40B4-BE49-F238E27FC236}">
                <a16:creationId xmlns:a16="http://schemas.microsoft.com/office/drawing/2014/main" id="{17E06FC8-3B8F-EA43-937A-2B20CFC28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5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536" y="3485149"/>
            <a:ext cx="79610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YOU ARE AT THE BEST STAGE OF YOUR LIFE FOR INNOVATION….</a:t>
            </a:r>
          </a:p>
          <a:p>
            <a:endParaRPr lang="en-US" sz="3200" i="1" dirty="0">
              <a:solidFill>
                <a:srgbClr val="FF0000"/>
              </a:solidFill>
              <a:latin typeface="Chalkduster"/>
              <a:cs typeface="Chalkduster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Chalkduster"/>
                <a:cs typeface="Chalkduster"/>
              </a:rPr>
              <a:t>SO, THINK DIFFERENT! </a:t>
            </a:r>
          </a:p>
        </p:txBody>
      </p:sp>
    </p:spTree>
    <p:extLst>
      <p:ext uri="{BB962C8B-B14F-4D97-AF65-F5344CB8AC3E}">
        <p14:creationId xmlns:p14="http://schemas.microsoft.com/office/powerpoint/2010/main" val="121733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GROW YOURSELF 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&amp;</a:t>
            </a:r>
            <a:b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</a:br>
            <a:r>
              <a:rPr lang="en-US" i="1" dirty="0">
                <a:solidFill>
                  <a:srgbClr val="FF0000"/>
                </a:solidFill>
                <a:latin typeface="Chalkduster"/>
                <a:cs typeface="Chalkduster"/>
              </a:rPr>
              <a:t> YOUR CAPACITIES</a:t>
            </a:r>
          </a:p>
        </p:txBody>
      </p:sp>
    </p:spTree>
    <p:extLst>
      <p:ext uri="{BB962C8B-B14F-4D97-AF65-F5344CB8AC3E}">
        <p14:creationId xmlns:p14="http://schemas.microsoft.com/office/powerpoint/2010/main" val="351915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47" y="3674271"/>
            <a:ext cx="2207388" cy="3223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738"/>
            <a:ext cx="2266895" cy="3440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725" y="3748543"/>
            <a:ext cx="2024282" cy="3112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558" y="35738"/>
            <a:ext cx="2319063" cy="349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056" y="3770042"/>
            <a:ext cx="2115162" cy="3087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2056" y="50800"/>
            <a:ext cx="2400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17204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2620</TotalTime>
  <Words>213</Words>
  <Application>Microsoft Macintosh PowerPoint</Application>
  <PresentationFormat>Apresentação no Ecrã (4:3)</PresentationFormat>
  <Paragraphs>52</Paragraphs>
  <Slides>28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28</vt:i4>
      </vt:variant>
    </vt:vector>
  </HeadingPairs>
  <TitlesOfParts>
    <vt:vector size="36" baseType="lpstr">
      <vt:lpstr>Arial</vt:lpstr>
      <vt:lpstr>Calibri</vt:lpstr>
      <vt:lpstr>Chalkduster</vt:lpstr>
      <vt:lpstr>Franklin Gothic Book</vt:lpstr>
      <vt:lpstr>Verdana</vt:lpstr>
      <vt:lpstr>Wingdings 2</vt:lpstr>
      <vt:lpstr>Technic</vt:lpstr>
      <vt:lpstr>Custom Design</vt:lpstr>
      <vt:lpstr>Apresentação do PowerPoint</vt:lpstr>
      <vt:lpstr>SUMMARY</vt:lpstr>
      <vt:lpstr>I2B</vt:lpstr>
      <vt:lpstr>EMPREENDER</vt:lpstr>
      <vt:lpstr>Apresentação do PowerPoint</vt:lpstr>
      <vt:lpstr>Apresentação do PowerPoint</vt:lpstr>
      <vt:lpstr>Apresentação do PowerPoint</vt:lpstr>
      <vt:lpstr>GROW YOURSELF  &amp;  YOUR CAPACITIES</vt:lpstr>
      <vt:lpstr>Apresentação do PowerPoint</vt:lpstr>
      <vt:lpstr>PODCASTS</vt:lpstr>
      <vt:lpstr>NETWORK</vt:lpstr>
      <vt:lpstr>NETWORK</vt:lpstr>
      <vt:lpstr>Apresentação do PowerPoint</vt:lpstr>
      <vt:lpstr>TRY NEW THINGS! CHALLENGE YOURSELF!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BIOALVO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Helena  Vieira</dc:creator>
  <cp:lastModifiedBy>Utilizador do Microsoft Office</cp:lastModifiedBy>
  <cp:revision>97</cp:revision>
  <dcterms:created xsi:type="dcterms:W3CDTF">2011-02-07T15:57:08Z</dcterms:created>
  <dcterms:modified xsi:type="dcterms:W3CDTF">2019-12-09T11:50:41Z</dcterms:modified>
</cp:coreProperties>
</file>